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20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0772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75f: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</a:t>
            </a:r>
            <a:r>
              <a:rPr lang="en-US" sz="2800" dirty="0" err="1" smtClean="0"/>
              <a:t>gana</a:t>
            </a:r>
            <a:r>
              <a:rPr lang="en-US" sz="2800" dirty="0" smtClean="0"/>
              <a:t> la </a:t>
            </a:r>
            <a:r>
              <a:rPr lang="en-US" sz="2800" dirty="0" err="1" smtClean="0"/>
              <a:t>presidencia</a:t>
            </a:r>
            <a:r>
              <a:rPr lang="en-US" sz="2800" dirty="0" smtClean="0"/>
              <a:t> de la </a:t>
            </a:r>
            <a:r>
              <a:rPr lang="en-US" sz="2800" dirty="0" err="1" smtClean="0"/>
              <a:t>escuela</a:t>
            </a:r>
            <a:r>
              <a:rPr lang="en-US" sz="2800" dirty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</a:p>
          <a:p>
            <a:r>
              <a:rPr lang="en-US" sz="2800" dirty="0"/>
              <a:t>In table groups, complete the </a:t>
            </a:r>
            <a:r>
              <a:rPr lang="en-US" sz="2800" dirty="0" smtClean="0"/>
              <a:t>p.13 (1-3), p. 14 (GRAMATICA </a:t>
            </a:r>
            <a:r>
              <a:rPr lang="en-US" sz="2800" i="1" dirty="0" smtClean="0"/>
              <a:t>bottom A-C)</a:t>
            </a:r>
            <a:r>
              <a:rPr lang="en-US" sz="2800" dirty="0" smtClean="0"/>
              <a:t> of </a:t>
            </a:r>
            <a:r>
              <a:rPr lang="en-US" sz="2800" dirty="0"/>
              <a:t>the CASI </a:t>
            </a:r>
            <a:r>
              <a:rPr lang="en-US" sz="2800" dirty="0" err="1"/>
              <a:t>CASI</a:t>
            </a:r>
            <a:r>
              <a:rPr lang="en-US" sz="2800" dirty="0"/>
              <a:t> packet.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       </a:t>
            </a: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smtClean="0">
                <a:solidFill>
                  <a:srgbClr val="FF0000"/>
                </a:solidFill>
              </a:rPr>
              <a:t># 75f:</a:t>
            </a:r>
            <a:r>
              <a:rPr lang="en-US" sz="2800" smtClean="0"/>
              <a:t> </a:t>
            </a:r>
            <a:r>
              <a:rPr lang="en-US" sz="2800" dirty="0" smtClean="0"/>
              <a:t>Complete p. 12 (#4) , p.13 (#5, #4-8) p. 14 (B # 1-6) (FINISH)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Be </a:t>
            </a:r>
            <a:r>
              <a:rPr lang="en-US" sz="2800" b="1" dirty="0" smtClean="0"/>
              <a:t>ready to hand </a:t>
            </a:r>
            <a:r>
              <a:rPr lang="en-US" sz="2800" dirty="0" smtClean="0"/>
              <a:t>in the completed guide </a:t>
            </a:r>
            <a:r>
              <a:rPr lang="en-US" sz="2800" b="1" dirty="0" smtClean="0"/>
              <a:t>tomorrow</a:t>
            </a:r>
            <a:r>
              <a:rPr lang="en-US" sz="2800" dirty="0" smtClean="0"/>
              <a:t>.  Remember it will be </a:t>
            </a:r>
            <a:r>
              <a:rPr lang="en-US" sz="2800" b="1" dirty="0" smtClean="0"/>
              <a:t>graded </a:t>
            </a:r>
            <a:r>
              <a:rPr lang="en-US" sz="2800" dirty="0" smtClean="0"/>
              <a:t>as a </a:t>
            </a:r>
            <a:r>
              <a:rPr lang="en-US" sz="2800" b="1" dirty="0" smtClean="0"/>
              <a:t>project</a:t>
            </a:r>
          </a:p>
        </p:txBody>
      </p:sp>
    </p:spTree>
    <p:extLst>
      <p:ext uri="{BB962C8B-B14F-4D97-AF65-F5344CB8AC3E}">
        <p14:creationId xmlns:p14="http://schemas.microsoft.com/office/powerpoint/2010/main" val="355448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17918</TotalTime>
  <Words>124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20 de junio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89</cp:revision>
  <cp:lastPrinted>2015-05-20T16:26:09Z</cp:lastPrinted>
  <dcterms:created xsi:type="dcterms:W3CDTF">2014-05-12T21:03:23Z</dcterms:created>
  <dcterms:modified xsi:type="dcterms:W3CDTF">2018-06-20T16:22:30Z</dcterms:modified>
</cp:coreProperties>
</file>